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65" r:id="rId8"/>
    <p:sldId id="266" r:id="rId9"/>
    <p:sldId id="267" r:id="rId10"/>
    <p:sldId id="268" r:id="rId11"/>
    <p:sldId id="269" r:id="rId12"/>
    <p:sldId id="259" r:id="rId13"/>
    <p:sldId id="270" r:id="rId14"/>
    <p:sldId id="271" r:id="rId15"/>
    <p:sldId id="260" r:id="rId16"/>
    <p:sldId id="272" r:id="rId17"/>
    <p:sldId id="273" r:id="rId18"/>
    <p:sldId id="274" r:id="rId19"/>
    <p:sldId id="262" r:id="rId20"/>
    <p:sldId id="263" r:id="rId21"/>
    <p:sldId id="275" r:id="rId22"/>
    <p:sldId id="264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4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01" autoAdjust="0"/>
    <p:restoredTop sz="94954" autoAdjust="0"/>
  </p:normalViewPr>
  <p:slideViewPr>
    <p:cSldViewPr snapToGrid="0" showGuides="1">
      <p:cViewPr varScale="1">
        <p:scale>
          <a:sx n="154" d="100"/>
          <a:sy n="154" d="100"/>
        </p:scale>
        <p:origin x="216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15-01-19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15-01-19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png"/><Relationship Id="rId3" Type="http://schemas.openxmlformats.org/officeDocument/2006/relationships/image" Target="../media/image29.tiff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tiff"/><Relationship Id="rId11" Type="http://schemas.openxmlformats.org/officeDocument/2006/relationships/image" Target="../media/image36.png"/><Relationship Id="rId5" Type="http://schemas.openxmlformats.org/officeDocument/2006/relationships/image" Target="../media/image31.tiff"/><Relationship Id="rId15" Type="http://schemas.openxmlformats.org/officeDocument/2006/relationships/image" Target="../media/image40.tiff"/><Relationship Id="rId10" Type="http://schemas.openxmlformats.org/officeDocument/2006/relationships/image" Target="../media/image35.tiff"/><Relationship Id="rId4" Type="http://schemas.openxmlformats.org/officeDocument/2006/relationships/image" Target="../media/image30.png"/><Relationship Id="rId9" Type="http://schemas.openxmlformats.org/officeDocument/2006/relationships/image" Target="../media/image34.tiff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6C54-A674-A24D-80FC-E40464FB1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BBB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8DD3-F5EF-984F-8B32-9CA069A7D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Benny’s Blockchain Bonus</a:t>
            </a:r>
          </a:p>
          <a:p>
            <a:r>
              <a:rPr lang="en-US" dirty="0"/>
              <a:t>Marvin </a:t>
            </a:r>
            <a:r>
              <a:rPr lang="en-US" dirty="0" err="1"/>
              <a:t>Zwolsman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4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32D6EB-7D7A-F742-9C49-7C57C3016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5517"/>
            <a:ext cx="12562773" cy="767862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EA1C2A-3BE0-0D4A-9A7E-3A479D04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Eindresultaat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0A27C-00DF-6241-A66C-0FE31AB66668}"/>
              </a:ext>
            </a:extLst>
          </p:cNvPr>
          <p:cNvSpPr/>
          <p:nvPr/>
        </p:nvSpPr>
        <p:spPr>
          <a:xfrm>
            <a:off x="2670464" y="3709555"/>
            <a:ext cx="2992581" cy="6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BCB0C-1BB7-FC48-B39B-2C517F0D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" y="1407200"/>
            <a:ext cx="10426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1A27-AA1E-E745-A738-C32F08EC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C282D-7255-894D-912F-B78C2E0B6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Hoe is de </a:t>
            </a:r>
            <a:r>
              <a:rPr lang="en-US" dirty="0" err="1"/>
              <a:t>ontwikkeling</a:t>
            </a:r>
            <a:r>
              <a:rPr lang="en-US" dirty="0"/>
              <a:t> </a:t>
            </a:r>
            <a:r>
              <a:rPr lang="en-US" dirty="0" err="1"/>
              <a:t>verlopen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7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DFDC-5D4A-AF40-BE06-0F8D82C1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daptive </a:t>
            </a:r>
            <a:r>
              <a:rPr lang="en-US" b="1" dirty="0"/>
              <a:t>S</a:t>
            </a:r>
            <a:r>
              <a:rPr lang="en-US" dirty="0"/>
              <a:t>oftware </a:t>
            </a:r>
            <a:r>
              <a:rPr lang="en-US" b="1" dirty="0"/>
              <a:t>D</a:t>
            </a:r>
            <a:r>
              <a:rPr lang="en-US" dirty="0"/>
              <a:t>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33AC7-75A9-F44B-BFAA-FDA88EACD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  <a:p>
            <a:r>
              <a:rPr lang="en-US" dirty="0" err="1"/>
              <a:t>Verschillende</a:t>
            </a:r>
            <a:r>
              <a:rPr lang="en-US" dirty="0"/>
              <a:t> prototypes </a:t>
            </a:r>
            <a:r>
              <a:rPr lang="en-US" dirty="0" err="1"/>
              <a:t>opgeleverd</a:t>
            </a:r>
            <a:endParaRPr lang="en-US" dirty="0"/>
          </a:p>
          <a:p>
            <a:r>
              <a:rPr lang="en-US" dirty="0"/>
              <a:t>Korte </a:t>
            </a:r>
            <a:r>
              <a:rPr lang="en-US" dirty="0" err="1"/>
              <a:t>feedbackcycli</a:t>
            </a:r>
            <a:endParaRPr lang="en-US" dirty="0"/>
          </a:p>
          <a:p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r>
              <a:rPr lang="en-US" dirty="0"/>
              <a:t>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gebaseerd</a:t>
            </a:r>
            <a:r>
              <a:rPr lang="en-US" dirty="0"/>
              <a:t> de wens van de </a:t>
            </a:r>
            <a:r>
              <a:rPr lang="en-US" dirty="0" err="1"/>
              <a:t>klant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5CADA-804D-3545-AA66-D7504B68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274" y="1419246"/>
            <a:ext cx="3555672" cy="17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4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9F6E-3B52-424D-818E-5D1096E90C1D}"/>
              </a:ext>
            </a:extLst>
          </p:cNvPr>
          <p:cNvSpPr txBox="1">
            <a:spLocks/>
          </p:cNvSpPr>
          <p:nvPr/>
        </p:nvSpPr>
        <p:spPr>
          <a:xfrm>
            <a:off x="2439001" y="2517627"/>
            <a:ext cx="7432363" cy="16803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Modulair</a:t>
            </a:r>
            <a:r>
              <a:rPr lang="en-US" dirty="0"/>
              <a:t> </a:t>
            </a:r>
            <a:r>
              <a:rPr lang="en-US" dirty="0" err="1"/>
              <a:t>gebouwd</a:t>
            </a:r>
            <a:endParaRPr lang="en-US" dirty="0"/>
          </a:p>
          <a:p>
            <a:pPr algn="ctr"/>
            <a:r>
              <a:rPr lang="en-US" sz="2700" dirty="0"/>
              <a:t>BBB is met de </a:t>
            </a:r>
            <a:r>
              <a:rPr lang="en-US" sz="2700" dirty="0" err="1"/>
              <a:t>toekomst</a:t>
            </a:r>
            <a:r>
              <a:rPr lang="en-US" sz="2700" dirty="0"/>
              <a:t> in </a:t>
            </a:r>
            <a:r>
              <a:rPr lang="en-US" sz="2700" dirty="0" err="1"/>
              <a:t>gedachte</a:t>
            </a:r>
            <a:r>
              <a:rPr lang="en-US" sz="2700" dirty="0"/>
              <a:t> </a:t>
            </a:r>
            <a:r>
              <a:rPr lang="en-US" sz="2700" dirty="0" err="1"/>
              <a:t>ontwikkeld</a:t>
            </a:r>
            <a:endParaRPr lang="en-US" sz="2700" dirty="0"/>
          </a:p>
          <a:p>
            <a:pPr algn="ctr"/>
            <a:r>
              <a:rPr lang="en-US" sz="2700" dirty="0" err="1"/>
              <a:t>Deze</a:t>
            </a:r>
            <a:r>
              <a:rPr lang="en-US" sz="2700" dirty="0"/>
              <a:t> </a:t>
            </a:r>
            <a:r>
              <a:rPr lang="en-US" sz="2700" dirty="0" err="1"/>
              <a:t>versie</a:t>
            </a:r>
            <a:r>
              <a:rPr lang="en-US" sz="2700" dirty="0"/>
              <a:t> is </a:t>
            </a:r>
            <a:r>
              <a:rPr lang="en-US" sz="2700" dirty="0" err="1"/>
              <a:t>een</a:t>
            </a:r>
            <a:r>
              <a:rPr lang="en-US" sz="2700" dirty="0"/>
              <a:t> foundation </a:t>
            </a:r>
            <a:r>
              <a:rPr lang="en-US" sz="2700" dirty="0" err="1"/>
              <a:t>voor</a:t>
            </a:r>
            <a:r>
              <a:rPr lang="en-US" sz="2700" dirty="0"/>
              <a:t> de </a:t>
            </a:r>
            <a:r>
              <a:rPr lang="en-US" sz="2700" dirty="0" err="1"/>
              <a:t>volgende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5162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D6D5-2C46-6D43-B439-D61A6ADD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Ontwerp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EAB56D-5822-A544-AAC8-2E502A305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72677"/>
            <a:ext cx="7908800" cy="67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8BFE-4A1D-214D-906C-F3783A12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63200-26F1-5E40-932E-B0CE8CA73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F3D28-20B7-6E40-A574-D460CBD848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0669" y="642890"/>
            <a:ext cx="6546654" cy="4001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9BCD-6654-E64A-ACB8-628E8F1BE2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142" y="476140"/>
            <a:ext cx="6650181" cy="53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9C38-F293-A64A-A6D9-A87D9A4C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9DCC-B5E4-7649-9CF9-B5AFEE25E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4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54A4-4834-D74B-A237-82DE2445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integreer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blockchain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8CC9-E4E4-2D41-8ABF-9356B0067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 web3j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je</a:t>
            </a:r>
            <a:endParaRPr lang="en-US" dirty="0"/>
          </a:p>
          <a:p>
            <a:pPr lvl="1"/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✅</a:t>
            </a:r>
          </a:p>
          <a:p>
            <a:pPr lvl="1"/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✅</a:t>
            </a:r>
          </a:p>
          <a:p>
            <a:pPr lvl="1"/>
            <a:r>
              <a:rPr lang="en-US" dirty="0"/>
              <a:t>Smart contracts </a:t>
            </a:r>
            <a:r>
              <a:rPr lang="en-US" dirty="0" err="1"/>
              <a:t>deployen</a:t>
            </a:r>
            <a:r>
              <a:rPr lang="en-US" dirty="0"/>
              <a:t> ✅</a:t>
            </a:r>
          </a:p>
          <a:p>
            <a:pPr lvl="1"/>
            <a:endParaRPr lang="en-US" dirty="0"/>
          </a:p>
          <a:p>
            <a:r>
              <a:rPr lang="en-US" dirty="0"/>
              <a:t>Is </a:t>
            </a:r>
            <a:r>
              <a:rPr lang="en-US" dirty="0" err="1"/>
              <a:t>dit</a:t>
            </a:r>
            <a:r>
              <a:rPr lang="en-US" dirty="0"/>
              <a:t> de </a:t>
            </a:r>
            <a:r>
              <a:rPr lang="en-US" dirty="0" err="1"/>
              <a:t>ideale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? </a:t>
            </a:r>
            <a:r>
              <a:rPr lang="en-US" b="1" dirty="0"/>
              <a:t>Nee 🚫</a:t>
            </a:r>
          </a:p>
          <a:p>
            <a:pPr lvl="1"/>
            <a:r>
              <a:rPr lang="en-US" dirty="0" err="1"/>
              <a:t>Waarom</a:t>
            </a:r>
            <a:r>
              <a:rPr lang="en-US" dirty="0"/>
              <a:t>: </a:t>
            </a:r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middleman</a:t>
            </a:r>
          </a:p>
          <a:p>
            <a:r>
              <a:rPr lang="en-US" dirty="0" err="1"/>
              <a:t>Aanrader</a:t>
            </a:r>
            <a:r>
              <a:rPr lang="en-US" dirty="0"/>
              <a:t>: web3 client side </a:t>
            </a:r>
            <a:r>
              <a:rPr lang="en-US" dirty="0" err="1"/>
              <a:t>zodat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in </a:t>
            </a:r>
            <a:r>
              <a:rPr lang="en-US" dirty="0" err="1"/>
              <a:t>beheer</a:t>
            </a:r>
            <a:r>
              <a:rPr lang="en-US" dirty="0"/>
              <a:t>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middelman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6844-45CD-6042-9706-89985BFF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48B1-A955-D140-B4A6-8CD2B2B4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blik</a:t>
            </a:r>
            <a:r>
              <a:rPr lang="en-US" dirty="0"/>
              <a:t> op </a:t>
            </a:r>
            <a:r>
              <a:rPr lang="en-US" dirty="0" err="1"/>
              <a:t>mijn</a:t>
            </a:r>
            <a:r>
              <a:rPr lang="en-US" dirty="0"/>
              <a:t> stage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7F103-B02C-E147-9F8F-0380A0565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geleerd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59CB22-E83B-DF4F-83A7-FCE340C47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Vrijheid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BD91A-90E5-1E44-97A9-524FF4AAC3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Overengineren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E5591-5EF3-DD45-AF58-939DC68592FA}"/>
              </a:ext>
            </a:extLst>
          </p:cNvPr>
          <p:cNvSpPr txBox="1"/>
          <p:nvPr/>
        </p:nvSpPr>
        <p:spPr>
          <a:xfrm>
            <a:off x="792000" y="2570365"/>
            <a:ext cx="35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Veel</a:t>
            </a:r>
            <a:r>
              <a:rPr lang="en-US" dirty="0"/>
              <a:t> (</a:t>
            </a:r>
            <a:r>
              <a:rPr lang="en-US" dirty="0" err="1"/>
              <a:t>nieuwe</a:t>
            </a:r>
            <a:r>
              <a:rPr lang="en-US" dirty="0"/>
              <a:t>) </a:t>
            </a:r>
            <a:r>
              <a:rPr lang="en-US" dirty="0" err="1"/>
              <a:t>techonologieën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Plannen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9249-812B-9446-863C-25999779AB1F}"/>
              </a:ext>
            </a:extLst>
          </p:cNvPr>
          <p:cNvSpPr txBox="1"/>
          <p:nvPr/>
        </p:nvSpPr>
        <p:spPr>
          <a:xfrm>
            <a:off x="4476600" y="2570365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Eigen </a:t>
            </a:r>
            <a:r>
              <a:rPr lang="en-US" dirty="0" err="1"/>
              <a:t>keuzes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onderbouwen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Portfolio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5D09-F302-3949-BF01-7957128EBABE}"/>
              </a:ext>
            </a:extLst>
          </p:cNvPr>
          <p:cNvSpPr txBox="1"/>
          <p:nvPr/>
        </p:nvSpPr>
        <p:spPr>
          <a:xfrm>
            <a:off x="8161200" y="2570365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opties</a:t>
            </a:r>
            <a:r>
              <a:rPr lang="en-US" dirty="0"/>
              <a:t> </a:t>
            </a:r>
            <a:r>
              <a:rPr lang="en-US" dirty="0" err="1"/>
              <a:t>bekijken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beslissen</a:t>
            </a:r>
            <a:r>
              <a:rPr lang="en-US" dirty="0"/>
              <a:t> wat </a:t>
            </a:r>
            <a:r>
              <a:rPr lang="en-US" dirty="0" err="1"/>
              <a:t>nodig</a:t>
            </a:r>
            <a:r>
              <a:rPr lang="en-US" dirty="0"/>
              <a:t> 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37FB3-A04F-3446-B507-D4C185BF9E2E}"/>
              </a:ext>
            </a:extLst>
          </p:cNvPr>
          <p:cNvSpPr txBox="1">
            <a:spLocks/>
          </p:cNvSpPr>
          <p:nvPr/>
        </p:nvSpPr>
        <p:spPr>
          <a:xfrm>
            <a:off x="1164600" y="747254"/>
            <a:ext cx="9864000" cy="129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Reflectie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456D3A-C777-1742-B48A-1C10411068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70694"/>
            <a:ext cx="2621280" cy="262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201B2-FA84-8D44-AA1E-75CBC32AC5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3340" y="3770694"/>
            <a:ext cx="1307540" cy="1307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CF511-3CE4-BA4D-916C-92C01FAFC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33122" y1="36498" x2="33122" y2="36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3345" y="4602480"/>
            <a:ext cx="1337310" cy="1337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715AC-CF98-2F4B-83DE-836F99AD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68" y="5604574"/>
            <a:ext cx="787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8F223-68B5-0345-8A40-E94F7C8855D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265" y="5649862"/>
            <a:ext cx="1241689" cy="931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A6A317-24A9-2D43-80E3-0E1CC495D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77" b="95968" l="9916" r="89873">
                        <a14:foregroundMark x1="31857" y1="52419" x2="31857" y2="52419"/>
                        <a14:foregroundMark x1="59916" y1="95968" x2="59916" y2="959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4095" y="4641989"/>
            <a:ext cx="3009900" cy="157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7BAAE9-70BF-7F4E-87F4-BF58525B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2000" y="4294169"/>
            <a:ext cx="1168400" cy="9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AFC48B-3E09-C340-9A19-30E76966D98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722" y="3777754"/>
            <a:ext cx="1063729" cy="7948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A6435A-B498-2944-B7AA-06618A320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4865" y="4689376"/>
            <a:ext cx="782805" cy="88203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638B072-768A-494B-9932-695E265FFA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1496" y="5619088"/>
            <a:ext cx="1318590" cy="1391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F1408A-AB5E-8943-BDD1-B083C32D9722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0" y="5688200"/>
            <a:ext cx="1184846" cy="10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6C25-88B4-414A-A255-B1BC3400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Inhoudsopgave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79079-C21C-9C45-A57D-80AB301C1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  <a:p>
            <a:r>
              <a:rPr lang="en-US" dirty="0"/>
              <a:t>De stage</a:t>
            </a:r>
          </a:p>
          <a:p>
            <a:r>
              <a:rPr lang="en-US" dirty="0"/>
              <a:t>Info Support</a:t>
            </a:r>
          </a:p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  <a:p>
            <a:pPr lvl="1"/>
            <a:r>
              <a:rPr lang="en-US" dirty="0" err="1"/>
              <a:t>Eindresultaat</a:t>
            </a:r>
            <a:endParaRPr lang="en-US" dirty="0"/>
          </a:p>
          <a:p>
            <a:r>
              <a:rPr lang="en-US" dirty="0"/>
              <a:t>Het process</a:t>
            </a:r>
          </a:p>
          <a:p>
            <a:r>
              <a:rPr lang="en-US" dirty="0" err="1"/>
              <a:t>Ontwerp</a:t>
            </a:r>
            <a:endParaRPr lang="en-US" dirty="0"/>
          </a:p>
          <a:p>
            <a:r>
              <a:rPr lang="en-US" dirty="0"/>
              <a:t>Demo</a:t>
            </a:r>
          </a:p>
          <a:p>
            <a:r>
              <a:rPr lang="en-US" dirty="0" err="1"/>
              <a:t>Conclusie</a:t>
            </a:r>
            <a:endParaRPr lang="en-US" dirty="0"/>
          </a:p>
          <a:p>
            <a:r>
              <a:rPr lang="en-US" dirty="0" err="1"/>
              <a:t>Reflextie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7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279B71-C560-0E43-9399-0D4860FDB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luisteren</a:t>
            </a:r>
            <a:endParaRPr lang="en-US" dirty="0"/>
          </a:p>
          <a:p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6885-A070-1A4A-8271-BBE2664D08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6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88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09E1-716B-F745-A3FA-FD722695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8F0B3-DECB-DD49-AC9D-DF1135C0A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Ik</a:t>
            </a:r>
            <a:r>
              <a:rPr lang="en-US" dirty="0"/>
              <a:t> ben </a:t>
            </a:r>
            <a:r>
              <a:rPr lang="en-US" b="1" dirty="0"/>
              <a:t>Marvin </a:t>
            </a:r>
            <a:r>
              <a:rPr lang="en-US" b="1" dirty="0" err="1"/>
              <a:t>Zwolsman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Bij</a:t>
            </a:r>
            <a:r>
              <a:rPr lang="en-US" dirty="0"/>
              <a:t> Info Support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afstudeer</a:t>
            </a:r>
            <a:r>
              <a:rPr lang="en-US" dirty="0"/>
              <a:t> </a:t>
            </a:r>
            <a:r>
              <a:rPr lang="en-US" dirty="0" err="1">
                <a:solidFill>
                  <a:srgbClr val="007EC4"/>
                </a:solidFill>
              </a:rPr>
              <a:t>stagiair</a:t>
            </a:r>
            <a:endParaRPr lang="en-US" dirty="0">
              <a:solidFill>
                <a:srgbClr val="007EC4"/>
              </a:solidFill>
            </a:endParaRPr>
          </a:p>
          <a:p>
            <a:pPr marL="0" indent="0">
              <a:buNone/>
            </a:pPr>
            <a:r>
              <a:rPr lang="en-US" dirty="0"/>
              <a:t>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>
                <a:solidFill>
                  <a:srgbClr val="007EC4"/>
                </a:solidFill>
              </a:rPr>
              <a:t>@</a:t>
            </a:r>
            <a:r>
              <a:rPr lang="en-US" dirty="0" err="1">
                <a:solidFill>
                  <a:srgbClr val="007EC4"/>
                </a:solidFill>
              </a:rPr>
              <a:t>zwolsman</a:t>
            </a:r>
            <a:endParaRPr lang="en-US" dirty="0">
              <a:solidFill>
                <a:srgbClr val="007EC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4e </a:t>
            </a:r>
            <a:r>
              <a:rPr lang="en-US" dirty="0" err="1"/>
              <a:t>jaars</a:t>
            </a:r>
            <a:r>
              <a:rPr lang="en-US" dirty="0"/>
              <a:t> software student</a:t>
            </a:r>
          </a:p>
          <a:p>
            <a:pPr>
              <a:buFontTx/>
              <a:buChar char="-"/>
            </a:pPr>
            <a:r>
              <a:rPr lang="en-US" dirty="0"/>
              <a:t>Software </a:t>
            </a:r>
            <a:r>
              <a:rPr lang="en-US" dirty="0" err="1"/>
              <a:t>fanatist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Leergierig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596F3-66EA-E74B-9A09-0EF7A247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510" y="720000"/>
            <a:ext cx="2317490" cy="2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9150-96C1-BA4D-84E1-EB53AC2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2A923-AF02-6345-B4EF-DD593F9ED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stage?</a:t>
            </a:r>
          </a:p>
        </p:txBody>
      </p:sp>
    </p:spTree>
    <p:extLst>
      <p:ext uri="{BB962C8B-B14F-4D97-AF65-F5344CB8AC3E}">
        <p14:creationId xmlns:p14="http://schemas.microsoft.com/office/powerpoint/2010/main" val="184979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9749-820B-2A44-A50A-617682FE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22717-B433-7B4F-9E64-3A8308287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err="1"/>
              <a:t>bij</a:t>
            </a:r>
            <a:r>
              <a:rPr lang="en-US" dirty="0"/>
              <a:t> Info Support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België</a:t>
            </a:r>
            <a:endParaRPr lang="en-US" dirty="0"/>
          </a:p>
          <a:p>
            <a:pPr lvl="1"/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mijn</a:t>
            </a:r>
            <a:r>
              <a:rPr lang="en-US" dirty="0"/>
              <a:t> comfort zone –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,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techniek</a:t>
            </a:r>
            <a:endParaRPr lang="en-US" dirty="0"/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ontdekking</a:t>
            </a:r>
            <a:endParaRPr lang="en-US" dirty="0"/>
          </a:p>
          <a:p>
            <a:pPr lvl="1"/>
            <a:r>
              <a:rPr lang="en-US" dirty="0" err="1"/>
              <a:t>Voor</a:t>
            </a:r>
            <a:r>
              <a:rPr lang="en-US" dirty="0"/>
              <a:t> Info Support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!</a:t>
            </a:r>
          </a:p>
          <a:p>
            <a:r>
              <a:rPr lang="en-US" dirty="0" err="1"/>
              <a:t>Einddatum</a:t>
            </a:r>
            <a:r>
              <a:rPr lang="en-US" dirty="0"/>
              <a:t> 25 </a:t>
            </a:r>
            <a:r>
              <a:rPr lang="en-US" dirty="0" err="1"/>
              <a:t>januari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86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718D-71C1-404C-A0B6-E0011F4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DB27-4BCE-D541-9E71-92B28B793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of wat is Info Support?</a:t>
            </a:r>
          </a:p>
        </p:txBody>
      </p:sp>
    </p:spTree>
    <p:extLst>
      <p:ext uri="{BB962C8B-B14F-4D97-AF65-F5344CB8AC3E}">
        <p14:creationId xmlns:p14="http://schemas.microsoft.com/office/powerpoint/2010/main" val="382257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D53771-9412-E74C-B627-B4C0A3F303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484" y="2873108"/>
            <a:ext cx="4312516" cy="24305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5B116-B152-3D4E-964A-0A62A82D0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5551484" cy="4140000"/>
          </a:xfrm>
        </p:spPr>
        <p:txBody>
          <a:bodyPr/>
          <a:lstStyle/>
          <a:p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kantoren</a:t>
            </a:r>
            <a:endParaRPr lang="en-US" dirty="0"/>
          </a:p>
          <a:p>
            <a:pPr lvl="1"/>
            <a:r>
              <a:rPr lang="en-US" dirty="0" err="1"/>
              <a:t>Hoofdkantoor</a:t>
            </a:r>
            <a:r>
              <a:rPr lang="en-US" dirty="0"/>
              <a:t>: </a:t>
            </a:r>
            <a:r>
              <a:rPr lang="en-US" b="1" dirty="0" err="1"/>
              <a:t>Veenendaal</a:t>
            </a:r>
            <a:endParaRPr lang="en-US" b="1" dirty="0"/>
          </a:p>
          <a:p>
            <a:pPr lvl="1"/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locaties</a:t>
            </a:r>
            <a:r>
              <a:rPr lang="en-US" dirty="0"/>
              <a:t>: Den Bosch, Amsterdam, </a:t>
            </a:r>
            <a:r>
              <a:rPr lang="en-US" dirty="0" err="1"/>
              <a:t>Mechelen</a:t>
            </a:r>
            <a:endParaRPr lang="en-US" dirty="0"/>
          </a:p>
          <a:p>
            <a:r>
              <a:rPr lang="en-US" dirty="0" err="1"/>
              <a:t>Onderdeel</a:t>
            </a:r>
            <a:r>
              <a:rPr lang="en-US" dirty="0"/>
              <a:t> van Info Support Group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bedrijven</a:t>
            </a:r>
            <a:endParaRPr lang="en-US" dirty="0"/>
          </a:p>
          <a:p>
            <a:r>
              <a:rPr lang="en-US" dirty="0"/>
              <a:t>Info Support BV +/- </a:t>
            </a:r>
            <a:r>
              <a:rPr lang="en-US" b="1" dirty="0"/>
              <a:t>400 </a:t>
            </a:r>
            <a:r>
              <a:rPr lang="en-US" b="1" dirty="0" err="1"/>
              <a:t>medewerkers</a:t>
            </a:r>
            <a:endParaRPr lang="en-US" b="1" dirty="0"/>
          </a:p>
          <a:p>
            <a:r>
              <a:rPr lang="en-US" dirty="0"/>
              <a:t>Info Support NV +/- </a:t>
            </a:r>
            <a:r>
              <a:rPr lang="en-US" b="1" dirty="0"/>
              <a:t>40 </a:t>
            </a:r>
            <a:r>
              <a:rPr lang="en-US" b="1" dirty="0" err="1"/>
              <a:t>medewerkers</a:t>
            </a:r>
            <a:r>
              <a:rPr lang="en-US" b="1" dirty="0"/>
              <a:t> </a:t>
            </a:r>
          </a:p>
          <a:p>
            <a:r>
              <a:rPr lang="en-US" dirty="0" err="1"/>
              <a:t>Maatwerk</a:t>
            </a:r>
            <a:r>
              <a:rPr lang="en-US" dirty="0"/>
              <a:t> software</a:t>
            </a:r>
          </a:p>
          <a:p>
            <a:pPr lvl="1"/>
            <a:r>
              <a:rPr lang="en-US" dirty="0"/>
              <a:t>NS, ING, </a:t>
            </a:r>
            <a:r>
              <a:rPr lang="en-US" dirty="0" err="1"/>
              <a:t>Translink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22C05-F745-7146-9E83-81B4F7C8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Support</a:t>
            </a:r>
          </a:p>
        </p:txBody>
      </p:sp>
    </p:spTree>
    <p:extLst>
      <p:ext uri="{BB962C8B-B14F-4D97-AF65-F5344CB8AC3E}">
        <p14:creationId xmlns:p14="http://schemas.microsoft.com/office/powerpoint/2010/main" val="218685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6F6-231B-E445-B203-8F315CA4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br>
              <a:rPr lang="en-US" dirty="0"/>
            </a:b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F1B21-76CA-0E43-967E-220F74321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, </a:t>
            </a:r>
            <a:r>
              <a:rPr lang="en-US" dirty="0" err="1"/>
              <a:t>omschrijving</a:t>
            </a:r>
            <a:r>
              <a:rPr lang="en-US" dirty="0"/>
              <a:t> &amp; </a:t>
            </a:r>
            <a:r>
              <a:rPr lang="en-US" dirty="0" err="1"/>
              <a:t>afbakening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7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7F103-B02C-E147-9F8F-0380A0565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situatie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59CB22-E83B-DF4F-83A7-FCE340C47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Omschrijving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BD91A-90E5-1E44-97A9-524FF4AAC3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Afbakening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E5591-5EF3-DD45-AF58-939DC68592FA}"/>
              </a:ext>
            </a:extLst>
          </p:cNvPr>
          <p:cNvSpPr txBox="1"/>
          <p:nvPr/>
        </p:nvSpPr>
        <p:spPr>
          <a:xfrm>
            <a:off x="792000" y="2570365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extra </a:t>
            </a:r>
            <a:r>
              <a:rPr lang="en-US" dirty="0" err="1"/>
              <a:t>werk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inzichtelijk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Benieuwd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wat de blockchain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bieden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Info Support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klanten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9249-812B-9446-863C-25999779AB1F}"/>
              </a:ext>
            </a:extLst>
          </p:cNvPr>
          <p:cNvSpPr txBox="1"/>
          <p:nvPr/>
        </p:nvSpPr>
        <p:spPr>
          <a:xfrm>
            <a:off x="4476600" y="2570365"/>
            <a:ext cx="32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laagdrempelige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beloning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collega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verwerkt</a:t>
            </a:r>
            <a:r>
              <a:rPr lang="en-US" dirty="0"/>
              <a:t> op de blockchain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5D09-F302-3949-BF01-7957128EBABE}"/>
              </a:ext>
            </a:extLst>
          </p:cNvPr>
          <p:cNvSpPr txBox="1"/>
          <p:nvPr/>
        </p:nvSpPr>
        <p:spPr>
          <a:xfrm>
            <a:off x="8161200" y="2570365"/>
            <a:ext cx="324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err="1"/>
              <a:t>Geen</a:t>
            </a:r>
            <a:r>
              <a:rPr lang="en-US" dirty="0"/>
              <a:t> dashboard </a:t>
            </a:r>
            <a:r>
              <a:rPr lang="en-US" dirty="0" err="1"/>
              <a:t>voor</a:t>
            </a:r>
            <a:r>
              <a:rPr lang="en-US" dirty="0"/>
              <a:t> op de TV</a:t>
            </a:r>
          </a:p>
          <a:p>
            <a:pPr marL="285750" indent="-285750">
              <a:buFontTx/>
              <a:buChar char="-"/>
            </a:pPr>
            <a:r>
              <a:rPr lang="en-US" i="1" dirty="0" err="1"/>
              <a:t>Geen</a:t>
            </a:r>
            <a:r>
              <a:rPr lang="en-US" dirty="0"/>
              <a:t>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/>
              <a:t>Geen</a:t>
            </a:r>
            <a:r>
              <a:rPr lang="en-US" dirty="0"/>
              <a:t> administrator </a:t>
            </a:r>
            <a:r>
              <a:rPr lang="en-US" dirty="0" err="1"/>
              <a:t>pagina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Web API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ontwikkelaars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Slack</a:t>
            </a:r>
          </a:p>
          <a:p>
            <a:pPr marL="285750" indent="-285750">
              <a:buFontTx/>
              <a:buChar char="-"/>
            </a:pP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web interface </a:t>
            </a:r>
            <a:r>
              <a:rPr lang="en-US" dirty="0" err="1"/>
              <a:t>waar</a:t>
            </a:r>
            <a:r>
              <a:rPr lang="en-US" dirty="0"/>
              <a:t> de </a:t>
            </a:r>
            <a:r>
              <a:rPr lang="en-US" dirty="0" err="1"/>
              <a:t>bonussen</a:t>
            </a:r>
            <a:r>
              <a:rPr lang="en-US" dirty="0"/>
              <a:t> </a:t>
            </a:r>
            <a:r>
              <a:rPr lang="en-US" dirty="0" err="1"/>
              <a:t>inzichtelijk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i="1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37FB3-A04F-3446-B507-D4C185BF9E2E}"/>
              </a:ext>
            </a:extLst>
          </p:cNvPr>
          <p:cNvSpPr txBox="1">
            <a:spLocks/>
          </p:cNvSpPr>
          <p:nvPr/>
        </p:nvSpPr>
        <p:spPr>
          <a:xfrm>
            <a:off x="1164600" y="747254"/>
            <a:ext cx="9864000" cy="129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Opdracht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35695"/>
      </p:ext>
    </p:extLst>
  </p:cSld>
  <p:clrMapOvr>
    <a:masterClrMapping/>
  </p:clrMapOvr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E8C2F-0717-4D42-B44A-CAECCF122A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- licht</Template>
  <TotalTime>1749</TotalTime>
  <Words>370</Words>
  <Application>Microsoft Macintosh PowerPoint</Application>
  <PresentationFormat>Widescreen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Info Support - licht</vt:lpstr>
      <vt:lpstr>Info Support - donker</vt:lpstr>
      <vt:lpstr>BBB</vt:lpstr>
      <vt:lpstr>Inhoudsopgave</vt:lpstr>
      <vt:lpstr>Wie ben ik</vt:lpstr>
      <vt:lpstr>Stage</vt:lpstr>
      <vt:lpstr>De stage</vt:lpstr>
      <vt:lpstr>Info Support</vt:lpstr>
      <vt:lpstr>Info Support</vt:lpstr>
      <vt:lpstr>Opdracht </vt:lpstr>
      <vt:lpstr>PowerPoint Presentation</vt:lpstr>
      <vt:lpstr>Eindresultaat</vt:lpstr>
      <vt:lpstr>Het process</vt:lpstr>
      <vt:lpstr>Adaptive Software Development</vt:lpstr>
      <vt:lpstr>PowerPoint Presentation</vt:lpstr>
      <vt:lpstr>Ontwerp</vt:lpstr>
      <vt:lpstr>Demo</vt:lpstr>
      <vt:lpstr>Conclusie </vt:lpstr>
      <vt:lpstr>Hoe integreer je een blockchain in een applicatie?</vt:lpstr>
      <vt:lpstr>Reflectie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Marvin Z</dc:creator>
  <dc:description>Template by Orange Pepper_x000d_
Design by Beeldenfabriek_x000d_
2018</dc:description>
  <cp:lastModifiedBy>Marvin Z</cp:lastModifiedBy>
  <cp:revision>24</cp:revision>
  <dcterms:created xsi:type="dcterms:W3CDTF">2019-01-10T12:44:08Z</dcterms:created>
  <dcterms:modified xsi:type="dcterms:W3CDTF">2019-01-15T08:24:09Z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